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</p:sldMasterIdLst>
  <p:sldIdLst>
    <p:sldId id="261" r:id="rId3"/>
    <p:sldId id="257" r:id="rId4"/>
    <p:sldId id="258" r:id="rId5"/>
    <p:sldId id="259" r:id="rId6"/>
    <p:sldId id="260" r:id="rId7"/>
  </p:sldIdLst>
  <p:sldSz cx="9144000" cy="5143500" type="screen16x9"/>
  <p:notesSz cx="9144000" cy="51435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96" y="-3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004939" y="111023"/>
            <a:ext cx="1739646" cy="5582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727201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25400">
            <a:solidFill>
              <a:srgbClr val="C5D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35940" y="313385"/>
            <a:ext cx="8072119" cy="3003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71565" y="2885693"/>
            <a:ext cx="3472433" cy="22578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14413" y="219316"/>
            <a:ext cx="2457323" cy="7885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14413" y="1200403"/>
            <a:ext cx="6052184" cy="16181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1151763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25400">
            <a:solidFill>
              <a:srgbClr val="C5D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5576570" y="2801261"/>
            <a:ext cx="3542029" cy="2316480"/>
          </a:xfrm>
          <a:custGeom>
            <a:avLst/>
            <a:gdLst/>
            <a:ahLst/>
            <a:cxnLst/>
            <a:rect l="l" t="t" r="r" b="b"/>
            <a:pathLst>
              <a:path w="3542029" h="2316479">
                <a:moveTo>
                  <a:pt x="0" y="2316480"/>
                </a:moveTo>
                <a:lnTo>
                  <a:pt x="3541649" y="2316480"/>
                </a:lnTo>
                <a:lnTo>
                  <a:pt x="3541649" y="0"/>
                </a:lnTo>
                <a:lnTo>
                  <a:pt x="0" y="0"/>
                </a:lnTo>
                <a:lnTo>
                  <a:pt x="0" y="23164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5576570" y="2801261"/>
            <a:ext cx="3542029" cy="2316480"/>
          </a:xfrm>
          <a:custGeom>
            <a:avLst/>
            <a:gdLst/>
            <a:ahLst/>
            <a:cxnLst/>
            <a:rect l="l" t="t" r="r" b="b"/>
            <a:pathLst>
              <a:path w="3542029" h="2316479">
                <a:moveTo>
                  <a:pt x="0" y="2316480"/>
                </a:moveTo>
                <a:lnTo>
                  <a:pt x="3541649" y="2316480"/>
                </a:lnTo>
                <a:lnTo>
                  <a:pt x="3541649" y="0"/>
                </a:lnTo>
                <a:lnTo>
                  <a:pt x="0" y="0"/>
                </a:lnTo>
                <a:lnTo>
                  <a:pt x="0" y="2316480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0A582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0A582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004939" y="111023"/>
            <a:ext cx="1739646" cy="5582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727201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25400">
            <a:solidFill>
              <a:srgbClr val="C5D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0A582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4290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004939" y="111023"/>
            <a:ext cx="1739646" cy="55826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313385"/>
            <a:ext cx="8072119" cy="3003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0A582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183005"/>
            <a:ext cx="822960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252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215302"/>
            <a:ext cx="2459038" cy="79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2857500"/>
            <a:ext cx="3492500" cy="2273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88966" y="1929802"/>
            <a:ext cx="3595687" cy="289707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spcAft>
                <a:spcPts val="6510"/>
              </a:spcAft>
              <a:defRPr/>
            </a:pPr>
            <a:r>
              <a:rPr lang="ru" sz="2900" b="1" cap="small">
                <a:solidFill>
                  <a:prstClr val="black"/>
                </a:solidFill>
              </a:rPr>
              <a:t>промышленный форум</a:t>
            </a:r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557213" y="3373593"/>
            <a:ext cx="4837112" cy="782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fontAlgn="base">
              <a:lnSpc>
                <a:spcPts val="2163"/>
              </a:lnSpc>
              <a:spcBef>
                <a:spcPts val="6513"/>
              </a:spcBef>
              <a:spcAft>
                <a:spcPct val="0"/>
              </a:spcAft>
            </a:pPr>
            <a:r>
              <a:rPr lang="ru-RU" altLang="ru-RU" sz="1700" b="1">
                <a:solidFill>
                  <a:srgbClr val="0F6536"/>
                </a:solidFill>
              </a:rPr>
              <a:t>Сергей Нечаев</a:t>
            </a:r>
          </a:p>
          <a:p>
            <a:pPr algn="just" fontAlgn="base">
              <a:lnSpc>
                <a:spcPts val="2163"/>
              </a:lnSpc>
              <a:spcBef>
                <a:spcPct val="0"/>
              </a:spcBef>
              <a:spcAft>
                <a:spcPts val="1675"/>
              </a:spcAft>
            </a:pPr>
            <a:r>
              <a:rPr lang="ru-RU" altLang="ru-RU" sz="1700" b="1">
                <a:solidFill>
                  <a:srgbClr val="0F6536"/>
                </a:solidFill>
              </a:rPr>
              <a:t>Управляющий Вологодским отделением №8638 ПАО Сбербанк</a:t>
            </a:r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603251" y="4559335"/>
            <a:ext cx="823913" cy="15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fontAlgn="base">
              <a:spcBef>
                <a:spcPts val="1675"/>
              </a:spcBef>
              <a:spcAft>
                <a:spcPct val="0"/>
              </a:spcAft>
            </a:pPr>
            <a:r>
              <a:rPr lang="ru-RU" altLang="ru-RU" sz="1300">
                <a:solidFill>
                  <a:prstClr val="black"/>
                </a:solidFill>
              </a:rPr>
              <a:t>13.12.2017</a:t>
            </a:r>
          </a:p>
        </p:txBody>
      </p:sp>
    </p:spTree>
    <p:extLst>
      <p:ext uri="{BB962C8B-B14F-4D97-AF65-F5344CB8AC3E}">
        <p14:creationId xmlns:p14="http://schemas.microsoft.com/office/powerpoint/2010/main" val="255189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8640" y="355769"/>
            <a:ext cx="8375015" cy="4697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b="1" spc="-40" dirty="0">
                <a:solidFill>
                  <a:srgbClr val="0A582A"/>
                </a:solidFill>
                <a:latin typeface="Arial"/>
                <a:cs typeface="Arial"/>
              </a:rPr>
              <a:t>СТАЛИ </a:t>
            </a:r>
            <a:r>
              <a:rPr sz="1800" b="1" spc="-10" dirty="0">
                <a:solidFill>
                  <a:srgbClr val="0A582A"/>
                </a:solidFill>
                <a:latin typeface="Arial"/>
                <a:cs typeface="Arial"/>
              </a:rPr>
              <a:t>БЫСТРЕЕ </a:t>
            </a:r>
            <a:r>
              <a:rPr sz="1800" b="1" spc="-15" dirty="0">
                <a:solidFill>
                  <a:srgbClr val="0A582A"/>
                </a:solidFill>
                <a:latin typeface="Arial"/>
                <a:cs typeface="Arial"/>
              </a:rPr>
              <a:t>ПРОВОДИТЬ </a:t>
            </a:r>
            <a:r>
              <a:rPr sz="1800" b="1" spc="-40" dirty="0">
                <a:solidFill>
                  <a:srgbClr val="0A582A"/>
                </a:solidFill>
                <a:latin typeface="Arial"/>
                <a:cs typeface="Arial"/>
              </a:rPr>
              <a:t>ВАШИ</a:t>
            </a:r>
            <a:r>
              <a:rPr sz="1800" b="1" spc="165" dirty="0">
                <a:solidFill>
                  <a:srgbClr val="0A582A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0A582A"/>
                </a:solidFill>
                <a:latin typeface="Arial"/>
                <a:cs typeface="Arial"/>
              </a:rPr>
              <a:t>ПЛАТЕЖИ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85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latin typeface="Segoe Print"/>
                <a:cs typeface="Segoe Print"/>
              </a:rPr>
              <a:t>2</a:t>
            </a:r>
            <a:endParaRPr sz="1200">
              <a:latin typeface="Segoe Print"/>
              <a:cs typeface="Segoe Prin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5143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13385"/>
            <a:ext cx="17018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solidFill>
                  <a:srgbClr val="0A582A"/>
                </a:solidFill>
                <a:latin typeface="Arial"/>
                <a:cs typeface="Arial"/>
              </a:rPr>
              <a:t>#БАНКСЕКУНД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99068" y="4812284"/>
            <a:ext cx="1371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Segoe Print"/>
                <a:cs typeface="Segoe Print"/>
              </a:rPr>
              <a:t>3</a:t>
            </a:r>
            <a:endParaRPr sz="1200">
              <a:latin typeface="Segoe Print"/>
              <a:cs typeface="Segoe Prin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11174"/>
            <a:ext cx="8811513" cy="41842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026152" y="3731234"/>
            <a:ext cx="1424305" cy="208915"/>
          </a:xfrm>
          <a:custGeom>
            <a:avLst/>
            <a:gdLst/>
            <a:ahLst/>
            <a:cxnLst/>
            <a:rect l="l" t="t" r="r" b="b"/>
            <a:pathLst>
              <a:path w="1424304" h="208914">
                <a:moveTo>
                  <a:pt x="0" y="208660"/>
                </a:moveTo>
                <a:lnTo>
                  <a:pt x="1423797" y="208660"/>
                </a:lnTo>
                <a:lnTo>
                  <a:pt x="1423797" y="0"/>
                </a:lnTo>
                <a:lnTo>
                  <a:pt x="0" y="0"/>
                </a:lnTo>
                <a:lnTo>
                  <a:pt x="0" y="2086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26152" y="3731234"/>
            <a:ext cx="1424305" cy="208915"/>
          </a:xfrm>
          <a:custGeom>
            <a:avLst/>
            <a:gdLst/>
            <a:ahLst/>
            <a:cxnLst/>
            <a:rect l="l" t="t" r="r" b="b"/>
            <a:pathLst>
              <a:path w="1424304" h="208914">
                <a:moveTo>
                  <a:pt x="0" y="208660"/>
                </a:moveTo>
                <a:lnTo>
                  <a:pt x="1423797" y="208660"/>
                </a:lnTo>
                <a:lnTo>
                  <a:pt x="1423797" y="0"/>
                </a:lnTo>
                <a:lnTo>
                  <a:pt x="0" y="0"/>
                </a:lnTo>
                <a:lnTo>
                  <a:pt x="0" y="208660"/>
                </a:lnTo>
                <a:close/>
              </a:path>
            </a:pathLst>
          </a:custGeom>
          <a:ln w="952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026152" y="3711346"/>
            <a:ext cx="142430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4795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6FC7A6"/>
                </a:solidFill>
                <a:latin typeface="Times New Roman"/>
                <a:cs typeface="Times New Roman"/>
              </a:rPr>
              <a:t>Marketplace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13385"/>
            <a:ext cx="195389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#БАНКРЕШЕНИЙ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799068" y="4812284"/>
            <a:ext cx="1371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Segoe Print"/>
                <a:cs typeface="Segoe Print"/>
              </a:rPr>
              <a:t>4</a:t>
            </a:r>
            <a:endParaRPr sz="1200">
              <a:latin typeface="Segoe Print"/>
              <a:cs typeface="Segoe Prin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792949"/>
            <a:ext cx="8722487" cy="4137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27201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25400">
            <a:solidFill>
              <a:srgbClr val="C5D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25233" y="843407"/>
            <a:ext cx="6893814" cy="41019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</Words>
  <Application>Microsoft Office PowerPoint</Application>
  <PresentationFormat>Экран (16:9)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Office Theme</vt:lpstr>
      <vt:lpstr>1_Office Theme</vt:lpstr>
      <vt:lpstr>Презентация PowerPoint</vt:lpstr>
      <vt:lpstr>Презентация PowerPoint</vt:lpstr>
      <vt:lpstr>Презентация PowerPoint</vt:lpstr>
      <vt:lpstr>#БАНКРЕШЕНИЙ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Zhdan Parfenov</dc:creator>
  <cp:lastModifiedBy>CMIRiT</cp:lastModifiedBy>
  <cp:revision>1</cp:revision>
  <dcterms:created xsi:type="dcterms:W3CDTF">2017-12-13T05:43:41Z</dcterms:created>
  <dcterms:modified xsi:type="dcterms:W3CDTF">2017-12-13T05:54:13Z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2017-12-12T00:00:00Z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2017-12-13T00:00:00Z</vt:filetime>
  </property>
</Properties>
</file>